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68" r:id="rId2"/>
    <p:sldId id="469" r:id="rId3"/>
    <p:sldId id="468" r:id="rId4"/>
    <p:sldId id="460" r:id="rId5"/>
    <p:sldId id="461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di-Falstaff (03.10.2021)" id="{D2CCA09A-0955-4B2F-9EAC-69A5791BCC6A}">
          <p14:sldIdLst>
            <p14:sldId id="368"/>
            <p14:sldId id="469"/>
            <p14:sldId id="468"/>
            <p14:sldId id="460"/>
            <p14:sldId id="461"/>
          </p14:sldIdLst>
        </p14:section>
        <p14:section name="Default Section" id="{10D56E60-8830-874D-9C69-BC70C11A3D9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30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4/6/25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79B6D4C-0626-B1F8-9F79-8AE3A61C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53543"/>
            <a:ext cx="4301957" cy="5550912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7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F7D0E-E915-7FC3-EA86-5BAE6B5EC00B}"/>
              </a:ext>
            </a:extLst>
          </p:cNvPr>
          <p:cNvSpPr txBox="1"/>
          <p:nvPr/>
        </p:nvSpPr>
        <p:spPr>
          <a:xfrm>
            <a:off x="745434" y="0"/>
            <a:ext cx="4207565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800" b="0" i="0" dirty="0">
                <a:solidFill>
                  <a:srgbClr val="B66B6B"/>
                </a:solidFill>
                <a:effectLst/>
                <a:latin typeface="Helvetica Neue" panose="02000503000000020004" pitchFamily="2" charset="0"/>
              </a:rPr>
              <a:t>简介 </a:t>
            </a:r>
            <a:r>
              <a:rPr lang="en-GB" sz="800" b="0" i="0" dirty="0">
                <a:solidFill>
                  <a:srgbClr val="989090"/>
                </a:solidFill>
                <a:effectLst/>
                <a:latin typeface="Helvetica Neue" panose="02000503000000020004" pitchFamily="2" charset="0"/>
              </a:rPr>
              <a:t>Introduction</a:t>
            </a:r>
            <a:endParaRPr lang="en-GB" sz="800" b="0" i="0" dirty="0">
              <a:solidFill>
                <a:srgbClr val="B66B6B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None/>
            </a:pP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法斯塔夫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创作于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1889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年到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1893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年间，是威尔第最后一部歌剧。这部喜歌剧为根据莎士比亚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亨利四世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第一、二部的某一些剧情，加上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温莎地方的快乐妻子们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为素材写成剧本，描写好色的法斯塔夫爵士如何受到妇女们的捉弄，最后以人世间只是一场玩笑的主旨欢喜结束。这是威尔第成熟之作，他不再采用传统歌剧创作时，习惯以各个独立的歌曲组合成一部作品，而是让全剧从头贯彻到尾，一气呵成。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None/>
            </a:pPr>
            <a:endParaRPr lang="en-US" altLang="zh-CN" sz="800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pPr algn="l">
              <a:buNone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剧中人物：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约翰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法斯塔夫 骑士 男中音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福德 富翁 男中音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艾丽丝 福德夫人 女高音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安妮塔 其女 女高音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芬顿 安妮塔之男友 男高音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佩奇夫人 福德夫人的朋友 女高音或女中音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奎克莉 女佣 女低音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卡尤斯 医生 男高音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None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罗宾、小厮、旅馆老板、侍役为默角，另有街上村民、 化装的矮人、妖精、魔女等。</a:t>
            </a: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故事发生于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1399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年至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1413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年间，英国国王亨利第四统治时期，沿泰晤士河上行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35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公里英格兰中部一个叫温莎的地方。</a:t>
            </a:r>
          </a:p>
          <a:p>
            <a:pPr algn="l">
              <a:buNone/>
            </a:pP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None/>
            </a:pPr>
            <a:r>
              <a:rPr lang="zh-CN" altLang="en-US" sz="800" b="0" i="0" dirty="0">
                <a:solidFill>
                  <a:srgbClr val="B66B6B"/>
                </a:solidFill>
                <a:effectLst/>
                <a:latin typeface="Helvetica Neue" panose="02000503000000020004" pitchFamily="2" charset="0"/>
              </a:rPr>
              <a:t>剧情解说</a:t>
            </a:r>
          </a:p>
          <a:p>
            <a:pPr algn="l">
              <a:buNone/>
            </a:pPr>
            <a:r>
              <a:rPr lang="zh-CN" altLang="en-US" sz="800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第一幕</a:t>
            </a:r>
            <a:endParaRPr lang="zh-CN" altLang="en-US" sz="800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第一场：温莎加尔泰尔旅馆一房间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。仅有几小节的欢快短小的引子音乐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谱例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1)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之后幕开。旅馆房间一角肥胖的骑士法斯塔夫，决定将表现于战场的威力，转试锋芒于情场。他写了两封情书加上封印，准备把它送给温莎有地位的贵妇，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随从巴多夫、皮斯托和骑士法斯塔夫正在喝酒，随着一阵粗野的脚步声。法国医生卡尤斯吵嚷着闯进门来大骂：“你抓了我的仆人，还杀了我心爱的马。”然后又责问巴多夫和皮斯托：“昨天晚上把我灌醉，还把我衣袋里的钱包抢走的就是你们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法尔斯塔夫听了只当耳旁风，后来乾脆说不知情，并且把卡尤斯医生赶出门外。朝着他背后说了一声“阿门”。法尔斯塔夫训斥两个随从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;“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你们两个是什么武士呀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下次乾得漂亮些。”酒足饭饱后的法斯塔夫临到算帐时，鼓着大肚子，把钱包翻个底朝上也不够酒饭钱，便对随从大加训斥：“老子随便出入各家酒馆，我可是养活你们三十多年了”。两个随从赶紧讨好法尔斯塔夫。情绪逐渐转好的法尔斯塔夫告诉他俩说：“我心里惦念着城里那个福德的漂亮夫人，她那星光般的眼神，天鹅般的脖子，像花一般的嘴唇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……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她的名字叫艾丽丝”。“还有佩奇的太太玛格丽特，人们都叫她梅格，我也看中她。我给她俩写了情书，你们两人谁能答应传递情书的话，我会出很多钱，钱算得了什么”。可是两个随从拒绝说：“我们有武士的体面，可不乾这种差事。”法尔斯塔夫不得已只好派侍童去送信。他又对两个随从教训起来：“你们也佩谈武士的名誉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讲名誉就填不满肚子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说着抄起笤帚把他俩赶了出去。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第二场：富翁福德花园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福德夫人艾丽丝与儿女安妮塔在门口，她的好友佩奇夫人和女佣奎克莉刚好经过这里，艾丽丝叫住俩人，并将法斯塔夫送给她的情书给她们看。佩奇夫人看了这封情书后，说她也接收到同样情书，她们商量好对策，要教训一下这个厚颜无耻的妖怪骑士，然后走了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此时医生卡尤斯与芬顿也来到这里，而被法斯塔夫用扫帚赶出的巴多夫与皮斯托也进来参加了谈话。他们异口同声地谴责法斯塔夫的放荡行为，因为皮斯托提到了法尔斯塔夫给福德夫人艾丽丝送了情书，被刚出场的福德听到之后，火冒三丈高，偕同大家下场。芬顿独自留下，与爱人安妮塔躲进树荫下亲吻，并唱出了优美的爱的爱的二重唱。福德夫人与佩奇夫人再度上场，商量好要假装接受法尔斯塔夫的要求，用以作弄这位骑士。过了一会儿，男人们再次登场，以复杂节奏展开快活的九重唱，他们唱着歌：“要把法斯塔夫教训一场，”结束在女人们的热闹的笑声中。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None/>
            </a:pPr>
            <a:r>
              <a:rPr lang="zh-CN" altLang="en-US" sz="800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第二幕</a:t>
            </a:r>
            <a:endParaRPr lang="zh-CN" altLang="en-US" sz="800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第一场 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与前幕第一场相同，还是加尔泰尔旅馆的一个房间。轻快的序奏过后，法尔斯塔夫同往常一样在那里喝着酒，随从巴多夫和皮斯托有所悔悟似地来到他面前。两个随从故意献殷勤向法尔斯塔夫表示问候，可是法尔斯塔夫不予理睬。这时福德夫人的女佣奎克莉送信给法斯塔夫，信中约定于当天下午会晤。法尔斯塔夫看了喜出望外，给了奎克利很多钱，并兴奋地喊道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;“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好了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那就去吧，约翰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奎克莉刚刚离去，化了妆的福尔德又以“方谭”之名求见</a:t>
            </a:r>
          </a:p>
          <a:p>
            <a:pPr algn="l">
              <a:buNone/>
            </a:pPr>
            <a:endParaRPr lang="zh-CN" altLang="en-US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br>
              <a:rPr lang="zh-CN" altLang="en-US" sz="800" dirty="0"/>
            </a:br>
            <a:endParaRPr lang="en-DE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44A94-3565-2077-EB9E-8CBC62B60C60}"/>
              </a:ext>
            </a:extLst>
          </p:cNvPr>
          <p:cNvSpPr txBox="1"/>
          <p:nvPr/>
        </p:nvSpPr>
        <p:spPr>
          <a:xfrm>
            <a:off x="4953001" y="7105"/>
            <a:ext cx="4280451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，只见“方谭”拿着个口袋，一看就知道里边装着钱，他伪称欲追求福德夫人，请法斯塔夫务必帮忙，法尔斯塔夫一边盯着他的钱口袋一边说：“今天下午，他丈夫不在家，请我去拜访，那时候我再帮你忙吧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说着拎起钱袋去换衣服。而福德事先未曾听说夫人们的计划，闻言不胜惊奇与嫉妒，怀疑妻子真的爱情不专，他尽力控制自己的情绪，唱了一支很优美、且富戏剧性的咏叹调：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是梦，是真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然后随着换好衣服后走出来的法尔斯塔夫一道走了。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第二场 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福德家的内客厅，舞台正中大窗外侧可见宽敞的庭园，左右有台阶。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长椅上放着琉特琴，福德夫人和好友佩奇夫人在聊天：“国会应该对法尔斯塔夫这样的坏人从重收税”。正说到这里，女佣奎克莉登场，告诉她们法尔斯塔夫决定准时到来。福德夫人的女儿安妮塔在一旁倾诉自己的内心苦闷：“爸爸为什么让我那个卡尤斯结婚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他可是个老头子呀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她的母亲福德夫人走过来温情地安慰着她。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不久约定时间到了，福德夫人文雅大方地弹起琉特琴，这时，盛装的法尔斯塔夫出现在她的面前。他向夫人求爱，“只要福德不在家，我就是你的丈夫，我向夫人献上热烈的仰慕之情”。然而为时不久，女佣奎克莉仓卒进来传话“福德先生带着他的朋友回来了”。屋里的法尔斯塔夫进退两难，只好听从夫人们的摆布，很快这位身躯肥胖的骑士被推入盛满污衣裳的木桶中。气冲冲的福德进屋来推开屏风一看，里边不是法尔斯塔夫，而是女儿安妮塔不听从他的劝告，在那里同青年绅士芬顿幽会。福德一气之下撵走了芬顿，自己也离开了这里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法斯塔夫藏在污垢的洗衣桶中几乎被闷死。数位夫人们又假装救助，将该桶推至到泰晤士河边，连人带衣投入水中。她们终于完成了捉弄法尔斯塔夫的计划，忍不住放声大笑。这一场洗衣桶的故事滑稽可笑、音乐幽默诙谐、奎克莉所唱的：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旅馆中的会晤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，和法斯塔夫所唱的一支：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我做了一次小厮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都是咏叹调中的杰作。</a:t>
            </a:r>
          </a:p>
          <a:p>
            <a:pPr algn="l">
              <a:buNone/>
            </a:pPr>
            <a:r>
              <a:rPr lang="zh-CN" altLang="en-US" sz="800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第三幕</a:t>
            </a:r>
            <a:endParaRPr lang="zh-CN" altLang="en-US" sz="800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第一场 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夕阳西下，在加尔泰尔旅馆门前。被塞进洗衣桶险些淹死的法尔斯塔夫，无精打采地坐在旅馆门口，借酒消愁。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奎克莉装作一无所知的样子在他面前出现，她对法尔斯塔夫说：“福德夫人为了补偿您所蒙受的不幸，想同你再见一面”。说着把福德夫人写的“情书”交给了法尔斯塔夫，上面写道：“今晚半夜，我在温莎公园大树下等您，请您打扮成猎人赴约会”。骑士法尔斯塔夫又落进了福德夫人的圈套中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福德夫人同佩奇夫人一道把事情的来龙去脉向福德作了交待之后，大家决定一起参加这个行动。可是福德并没有改变让女儿跟卡尤斯结婚的念头。他悄悄地跟卡尤斯约定，让他在捉弄完法尔斯塔夫之后，趁化装之便借机亲近安妮塔。奎克利窃听到这一情况，说了声“这可了不得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赶快去警告这对情人。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第二景：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深夜的温莎公园，中央有大树，月光照着树林，据说，在很久以前，汉恩的猎人因生擒禁止捕捉的牝鹿，而被打人地狱。这位猎人的鬼魂，和一些妖精每到夜晚就会在这里出现。在描绘寂静夜晚的圆号声中幕启，爱恋安妮塔的芬顿唱出热情的恋歌：“爱的甜言蜜语，从炽热的嘴唇流露出来”。这时，扮成妖精女王的安妮塔和手拿僧服的福尔德夫人出场。福德夫人给芬通穿上僧服，芬顿不解其意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这是福德夫人为了将计就计打乱福德的计划，成全两个年轻人婚事而想出的办法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。午夜钟响，法斯塔夫果然依约，法尔斯塔夫身穿笨重的外套，扮成猎人模样，按约定时间来到这里。他看见福德夫人，便向其倾诉爱情，唱着：“恋爱的力量使我们化成野兽”。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这时，佩奇夫人慌张地跑来说：“有一群魔女向这边来了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 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法尔斯塔夫万分恐惧，被吓得蹲在地上不敢动。转眼间，扮成女王的安妮塔率领小妖精上场，唱出最具魅力的咏叹调：“从秘密的洞穴中跑出来的妖精们，尽情跳舞吧”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紧接伴随着“让我们徘徊在月光下，去采摘那美丽的花朵”，跳起了群妖的舞蹈。然后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24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位大妖精与怪物、水妖还有扮成绿色山林仙女的佩奇夫人、扮成魔女的奎克莉以及化装后的福德、巴多夫、皮斯托等也都一齐出场，他们一边敲打着手鼓和三角铁，一边由扮成小妖精的孩子们领头，向法尔斯塔夫步步逼近。被大家围攻的法斯塔夫狼狈地哭了起来，他向大家赔礼道歉，请大家原谅他，并答应此后决不再胡作非为。福德终于饶恕了这可怜的胖骑士，福德按照事前安排好的程序，让医生卡尤斯去拉妖精女王的手。但是依照夫人们的吩咐，却同时让披着绿布的妖精去跟穿僧服的男人结婚，结果摘掉假面一看，卡尤斯的对手竟然成了毛发茸茸的巴多夫，身穿僧服的芬顿的对手才是安妮塔。当福德得知这一切都是妻子为了女儿故意设下的圈套时，只好也接受大家劝告，让真正相爱的芬顿与安妮塔结为夫妇。大家共同祝贺高唱着：“胜利万岁，让我们举起杯来忘掉过去的一切吧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为了回敬福德的祝愿，法尔斯塔夫唱道：“幽默是天赋的才能，只有理解乐趣的人才是聪明人”全剧即将结束时带来了芬顿的情歌：“那两片嘴唇多么甜蜜”和安妮塔回唱的：“我们将在月影婆娑之下跳舞”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等愉快的调子，还有许多小淘气鬼的舞蹈，大家在法尔斯塔夫的领头下热烈地合唱：“人世间的一切就是如此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整个世界都是滑稽可笑的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147832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36D48E5-B704-5FD5-D208-8E476F9B4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5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9FE6D8F8-894D-CC00-A3DF-0CD23ADCCD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9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A099B6A7-7351-B950-C5BE-136E0CB2A2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5336" b="-1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B057CD41-32EF-F531-2865-C95342D28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r="2" b="339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046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Person, drinnen, Geschäft enthält.&#10;&#10;Automatisch generierte Beschreibung">
            <a:extLst>
              <a:ext uri="{FF2B5EF4-FFF2-40B4-BE49-F238E27FC236}">
                <a16:creationId xmlns:a16="http://schemas.microsoft.com/office/drawing/2014/main" id="{7200F2D5-1CF5-28D6-39F6-B62B19AD7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18" y="321734"/>
            <a:ext cx="4385162" cy="2905170"/>
          </a:xfrm>
          <a:prstGeom prst="rect">
            <a:avLst/>
          </a:prstGeom>
        </p:spPr>
      </p:pic>
      <p:pic>
        <p:nvPicPr>
          <p:cNvPr id="5" name="Grafik 4" descr="Ein Bild, das Person, Tänzer, Sport, Menge enthält.&#10;&#10;Automatisch generierte Beschreibung">
            <a:extLst>
              <a:ext uri="{FF2B5EF4-FFF2-40B4-BE49-F238E27FC236}">
                <a16:creationId xmlns:a16="http://schemas.microsoft.com/office/drawing/2014/main" id="{D87B5E07-9516-B340-E52B-12C799BE2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0" y="3631096"/>
            <a:ext cx="4247015" cy="2760560"/>
          </a:xfrm>
          <a:prstGeom prst="rect">
            <a:avLst/>
          </a:prstGeom>
        </p:spPr>
      </p:pic>
      <p:pic>
        <p:nvPicPr>
          <p:cNvPr id="3" name="Grafik 2" descr="Ein Bild, das stehend, dunkel enthält.&#10;&#10;Automatisch generierte Beschreibung">
            <a:extLst>
              <a:ext uri="{FF2B5EF4-FFF2-40B4-BE49-F238E27FC236}">
                <a16:creationId xmlns:a16="http://schemas.microsoft.com/office/drawing/2014/main" id="{D0DF61E6-415C-8CCB-68AA-3EE275FB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51" y="321734"/>
            <a:ext cx="4036498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7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E51E706-93E2-4AE5-DFF3-9A94E1519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8" r="17297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5F47EA-B84C-A239-E458-F786214CE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56" b="2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3" name="Grafik 2" descr="Ein Bild, das Text, Person, Sport enthält.&#10;&#10;Automatisch generierte Beschreibung">
            <a:extLst>
              <a:ext uri="{FF2B5EF4-FFF2-40B4-BE49-F238E27FC236}">
                <a16:creationId xmlns:a16="http://schemas.microsoft.com/office/drawing/2014/main" id="{06334D9E-C9D4-0EA6-CC1B-D95B9827EE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r="13658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1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2557</Words>
  <Application>Microsoft Macintosh PowerPoint</Application>
  <PresentationFormat>A4 Paper (210x297 mm)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Zehui Bai</cp:lastModifiedBy>
  <cp:revision>170</cp:revision>
  <cp:lastPrinted>2025-04-06T14:08:35Z</cp:lastPrinted>
  <dcterms:created xsi:type="dcterms:W3CDTF">2022-11-07T20:45:57Z</dcterms:created>
  <dcterms:modified xsi:type="dcterms:W3CDTF">2025-04-06T14:15:23Z</dcterms:modified>
</cp:coreProperties>
</file>